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5C40-9740-4D47-9B02-EC0327AE2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BC1F3-C3DC-4081-A347-7E2A8564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C05D7-94E0-4751-A3FD-65D92E14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7B694-AD95-406B-9C4E-D069CAD7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1EF31-71E8-4CA7-98E1-09C950BE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5546-D5E2-4D21-A2B0-FE99401C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2388F-5062-44AB-A550-7CE9C2B51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15F2C-C636-4AEF-91B3-20253C8E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8016F-1F4C-4C3E-BBDB-7B365109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AE3D-A606-42D5-AEFF-BFB78A49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4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5732F-1B03-45A2-AAFE-E0238CDBB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2E3EB-75CB-4E40-B466-6F09B9410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A1E7C-DFA1-413D-BB77-BEE656B9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13D8-0AA9-4E84-8147-091EE6DC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963F2-5A4D-476B-A36D-C3168DF8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0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D8CA-D0F1-45D2-8A6D-0A11FB24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45FD7-5481-48B7-879C-02DCA0433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A6C20-D837-4DE6-9F2C-5143B212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06FEB-CC6F-4401-A45A-893635D1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16C38-0A57-49FF-AF59-7C7FAABD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2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E27E-FE8A-4262-9778-E692AEE8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7E282-6C1B-418C-9616-FFF907C18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6650-B0B6-4CCE-8DA8-4F9A3867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7EAE-D550-4A4A-9020-780F116B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373EB-98B7-42A0-A3B8-D9F5E158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6D37-CCB9-47A8-A5DD-DF9123DB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770F-34D8-4008-8415-A769D37E1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6DBD8-3D2D-4D34-85B7-076D7B8D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B6815-C68F-45C4-8C8B-F4251103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FFFDA-288E-41FC-BBD3-724DC44D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9D75F-CCFF-4683-9BE3-A66B44B5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46D-78D2-4338-8692-7D178B07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682D2-C9AE-4669-B8F2-9F1C8E05E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843D1-763D-4530-A597-6EC0D8176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86228-F2B8-4B61-BA47-50BD8A2DC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C1D20-06DF-4AF2-93EC-0049D541D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1FF9C-0D40-4384-87F6-5E0D4A21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1E76A2-6CF5-4F6A-B303-E6D5ECA7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E16E9-4E41-4B58-B823-138EB206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9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3F83-06BB-46E9-83F7-2BE3ABB9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6AD39-FBB4-46B9-9FBC-C985831F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BD3A-851A-4173-8D4C-B61F5045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6684-E104-4556-BBF6-B5CD7CED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A1238-6B89-44EF-8A29-B80B0441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FBE01-8F41-4BDB-A072-A8E7392B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71448-CB40-435F-9C97-5C1C5268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4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25D5-2026-4958-9517-05254EF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AC6D-1881-4BC8-9FBA-7AED303C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72639-1627-461D-A7EB-7BD921B47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9DD51-B9C6-414B-8F70-1ABD5069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746FA-3D53-491B-9B69-32350099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1536C-9842-4208-A70A-0EE510BC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117F-0F4A-49E8-8CF8-F78C81A7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E85DE-2849-4562-B6B4-D588DF201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17EFE-B8F3-402E-BFDB-CD639D0DA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D887B-C486-402C-94A1-96A763D5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49304-E581-4207-956B-359E6DA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9FC0C-84CD-4A94-AA53-FACAE41F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90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E11A8-CC42-471E-B7DE-10728194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83D34-219A-4E7A-8C4B-25C149208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A454-B00E-409E-BB7F-B207A64A9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97B41-BB94-40C1-89A5-44750EA679D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29CB6-7B24-4BC1-A1A3-FF8947715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CC73A-D1F0-445B-B321-1F86AC202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3AD1-91AF-4A2B-A6EE-F5E7933D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2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CC72-A32D-47CA-B937-6C0214226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A0C0C-B8E1-4E5B-96D0-0AD26B2E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2A8C9-965D-468F-B622-06973683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1260-BDBF-4D98-98ED-1E6528CC9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A12D6-D191-4386-8BF2-323C4ED70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DB98E-D367-4097-81FF-9BA5E6706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7B0-02E4-470B-A15E-806C60B13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DFAB-0F56-4978-A7C4-5DDA58499F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A78C8-FF1B-45E1-ADC0-048BB037D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A4C9-2BBE-4E90-AC0B-0E500188FF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B3388-6983-434E-A814-6F79749EA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4C9BF-C618-484E-98B9-83FE4C31F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4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941A-6E9C-4888-93A3-D983B2215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84B2F-7E01-4BD6-9DAE-2C012963B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AABD7-800A-4964-84BA-9C9329489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8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C6AB-2C34-429C-84AC-BE4421B0B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FC082-0FB1-4A38-B414-F8CDE35BB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50993-746F-4E5E-A99A-ED9262B2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14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143E-05AD-4D98-815A-16F4CA36B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E353E-3457-4081-8838-2BCBBA0B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C6D2E-3E94-4F8F-9B1E-90F9ED82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2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9DED-B14B-4D7E-9FD3-267978962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4B2B5-E4E6-408E-B1D4-5956137B3A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6628-9EC3-44E1-8172-84C7B68E7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B403-6122-445B-8AC8-946EFE7F1C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09310-7341-46AD-A503-0BE58D6DD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A04A1-8460-4537-9C88-51DCD0942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9D28-E9A8-440A-9D13-7CC4911E0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8ACEC-607D-4506-9322-4120A98D1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C3B9-48FE-4240-930D-62903FBC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9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C955-F028-417C-A40F-E742FF087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CB122-3270-419F-B61D-1F9ECAE0E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D5F79-93D9-48C5-B9BF-A47FA1D48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8B70-657D-4E4E-B443-07DB9E0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2D3A5-09E1-4057-B59A-B183084663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597BB-2795-4BF0-9FEF-2ABED5501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4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5E43-20FD-4F0C-B214-7C3464F76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AB173-BACA-4253-AAF8-C8A4EE496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3ECDE-99DC-4B63-BF16-98A100DA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2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E1A6-2458-47F3-90E3-FAE5988BE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CC6BB-0A05-4886-83F9-01428C1336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28160-B7B5-4690-9888-518CCA21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8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C1D0-6C2E-43D4-8BA3-AC0DD0511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D8CF-AEF8-4AED-94FD-42C6F08F5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7CFCC-2690-4F7A-99F7-A52A64244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FA9E-EBE4-4EEB-9695-0E745A7D9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1896E-E728-4AA9-8555-82C3CB3A5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914DC-0C4C-4001-A29B-69CF32AC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FC6D-0734-437D-81F6-48B95266B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A9EEA-464B-49C2-ABEB-A42905E0A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2BE08-DC00-4CC9-8130-BD208394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8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AC3-2FEF-4BEE-BACF-F49119BCA2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9723D-C869-4493-933E-0EA8FA3AC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4F85A-3609-4BC7-9700-D6215B387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2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41E4-25F5-4C76-90D7-B94A6F31A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6B8A3-CB60-4781-A83B-819E335D4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62DD5-939A-422C-83F3-3360C855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94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Syscom</dc:creator>
  <cp:lastModifiedBy>Syscom</cp:lastModifiedBy>
  <cp:revision>1</cp:revision>
  <dcterms:created xsi:type="dcterms:W3CDTF">2026-02-24T15:51:47Z</dcterms:created>
  <dcterms:modified xsi:type="dcterms:W3CDTF">2026-02-24T15:57:02Z</dcterms:modified>
</cp:coreProperties>
</file>